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18" r:id="rId3"/>
    <p:sldId id="315" r:id="rId4"/>
    <p:sldId id="316" r:id="rId5"/>
    <p:sldId id="317" r:id="rId6"/>
    <p:sldId id="325" r:id="rId7"/>
    <p:sldId id="290" r:id="rId8"/>
    <p:sldId id="261" r:id="rId9"/>
    <p:sldId id="341" r:id="rId10"/>
    <p:sldId id="329" r:id="rId11"/>
    <p:sldId id="342" r:id="rId12"/>
    <p:sldId id="328" r:id="rId13"/>
    <p:sldId id="282" r:id="rId14"/>
    <p:sldId id="330" r:id="rId15"/>
    <p:sldId id="314" r:id="rId16"/>
    <p:sldId id="264" r:id="rId17"/>
    <p:sldId id="265" r:id="rId18"/>
    <p:sldId id="266" r:id="rId19"/>
    <p:sldId id="331" r:id="rId20"/>
    <p:sldId id="267" r:id="rId21"/>
    <p:sldId id="339" r:id="rId22"/>
    <p:sldId id="337" r:id="rId23"/>
    <p:sldId id="338" r:id="rId24"/>
    <p:sldId id="332" r:id="rId25"/>
    <p:sldId id="274" r:id="rId26"/>
    <p:sldId id="287" r:id="rId27"/>
    <p:sldId id="284" r:id="rId28"/>
    <p:sldId id="275" r:id="rId29"/>
    <p:sldId id="294" r:id="rId30"/>
    <p:sldId id="278" r:id="rId31"/>
    <p:sldId id="280" r:id="rId32"/>
    <p:sldId id="281" r:id="rId33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23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677D485-C781-4DAC-83B6-32AF508BFAAC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DF612E4-8F00-41A1-A2E9-73E385BA8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69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2E1CF95-498D-4B4D-B498-7847BF59FC15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CBAFCC7-6ACD-4A0D-B039-2B01CCFF3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2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AFCC7-6ACD-4A0D-B039-2B01CCFF308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AFCC7-6ACD-4A0D-B039-2B01CCFF308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6626-E9EE-4DF7-BD68-97C0AC725F74}" type="datetime1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E655-FB05-4761-8185-01BB6BC58478}" type="datetime1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B51B-D153-4A68-B97A-C5D5E9305D32}" type="datetime1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BFF8-4051-40A3-B05F-6748DCAE5BE1}" type="datetime1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F184-AABA-44BD-8A93-583B51704459}" type="datetime1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26E6-5AE1-452D-8C38-96CB90ED41C7}" type="datetime1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E0F3-A528-4F6A-9E86-1B7A7880B617}" type="datetime1">
              <a:rPr lang="en-US" smtClean="0"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0E70-EE77-479B-A22F-70621F5C3C52}" type="datetime1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B9E5-DFB1-40C8-BE69-DBF3CD60E337}" type="datetime1">
              <a:rPr lang="en-US" smtClean="0"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B479-24AA-4B50-B309-2C19AA92BF85}" type="datetime1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2373-1B92-435E-A3C5-417739BBFAA7}" type="datetime1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814EC-8BB6-474A-B9D1-9A5E1C1A3F2E}" type="datetime1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4DAFF-ABBF-4249-9223-51BE7EF9F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deshare.us/index.ph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c.edu/CSSF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460625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California State Science Fair (CSSF) Information Meeting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2015 CSSF - Detailed Plans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for Parents and Students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391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Project Hints  (for students)</a:t>
            </a:r>
          </a:p>
          <a:p>
            <a:r>
              <a:rPr lang="en-US" dirty="0" smtClean="0"/>
              <a:t>Fair Preparations</a:t>
            </a:r>
          </a:p>
          <a:p>
            <a:pPr lvl="0"/>
            <a:r>
              <a:rPr lang="en-US" sz="3600" b="1" dirty="0">
                <a:solidFill>
                  <a:schemeClr val="tx2"/>
                </a:solidFill>
              </a:rPr>
              <a:t>2015 CSSF Details</a:t>
            </a:r>
          </a:p>
          <a:p>
            <a:r>
              <a:rPr lang="en-US" dirty="0" smtClean="0"/>
              <a:t>Setup </a:t>
            </a:r>
            <a:r>
              <a:rPr lang="en-US" dirty="0"/>
              <a:t>Day, Mon May 18</a:t>
            </a:r>
          </a:p>
          <a:p>
            <a:r>
              <a:rPr lang="en-US" dirty="0"/>
              <a:t>Fair Day, Tue, May 19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2015 CSSF Details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r>
              <a:rPr lang="en-US" dirty="0" smtClean="0"/>
              <a:t>For Students of </a:t>
            </a:r>
            <a:r>
              <a:rPr lang="en-US" dirty="0" smtClean="0"/>
              <a:t>all </a:t>
            </a:r>
            <a:r>
              <a:rPr lang="en-US" dirty="0" smtClean="0"/>
              <a:t>Sponsored </a:t>
            </a:r>
            <a:r>
              <a:rPr lang="en-US" dirty="0" smtClean="0"/>
              <a:t>projects</a:t>
            </a:r>
          </a:p>
          <a:p>
            <a:pPr lvl="1"/>
            <a:r>
              <a:rPr lang="en-US" dirty="0" smtClean="0"/>
              <a:t>Flights are provided between SJC and LAX</a:t>
            </a:r>
          </a:p>
          <a:p>
            <a:pPr lvl="1"/>
            <a:r>
              <a:rPr lang="en-US" dirty="0" smtClean="0"/>
              <a:t>B</a:t>
            </a:r>
            <a:r>
              <a:rPr lang="en-US" dirty="0" smtClean="0"/>
              <a:t>us </a:t>
            </a:r>
            <a:r>
              <a:rPr lang="en-US" dirty="0" smtClean="0"/>
              <a:t>transfers </a:t>
            </a:r>
            <a:r>
              <a:rPr lang="en-US" dirty="0" smtClean="0"/>
              <a:t>are provided </a:t>
            </a:r>
            <a:r>
              <a:rPr lang="en-US" dirty="0" smtClean="0"/>
              <a:t>between LAX &amp; CSSF</a:t>
            </a:r>
          </a:p>
          <a:p>
            <a:pPr lvl="1"/>
            <a:r>
              <a:rPr lang="en-US" dirty="0" smtClean="0"/>
              <a:t>Display boards are shipped between SJC and CSSF. </a:t>
            </a:r>
            <a:r>
              <a:rPr lang="en-US" dirty="0" smtClean="0"/>
              <a:t>Packing will be done at SJC.</a:t>
            </a:r>
            <a:endParaRPr lang="en-US" dirty="0" smtClean="0"/>
          </a:p>
          <a:p>
            <a:pPr lvl="1"/>
            <a:r>
              <a:rPr lang="en-US" dirty="0" smtClean="0"/>
              <a:t>Every student is assigned a chaperone</a:t>
            </a:r>
          </a:p>
          <a:p>
            <a:pPr lvl="1"/>
            <a:r>
              <a:rPr lang="en-US" dirty="0" smtClean="0"/>
              <a:t>Luggage transfers are provided</a:t>
            </a:r>
            <a:endParaRPr lang="en-US" dirty="0" smtClean="0"/>
          </a:p>
          <a:p>
            <a:pPr lvl="1"/>
            <a:r>
              <a:rPr lang="en-US" dirty="0" smtClean="0"/>
              <a:t>Radisson Hotel rooms are provided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2015 CSSF Details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r>
              <a:rPr lang="en-US" dirty="0" smtClean="0"/>
              <a:t>For Students of </a:t>
            </a:r>
            <a:r>
              <a:rPr lang="en-US" dirty="0" smtClean="0"/>
              <a:t>all </a:t>
            </a:r>
            <a:r>
              <a:rPr lang="en-US" u="sng" dirty="0" smtClean="0"/>
              <a:t>Non-</a:t>
            </a:r>
            <a:r>
              <a:rPr lang="en-US" dirty="0" smtClean="0"/>
              <a:t>Sponsored projects</a:t>
            </a:r>
          </a:p>
          <a:p>
            <a:pPr lvl="1"/>
            <a:r>
              <a:rPr lang="en-US" dirty="0" smtClean="0"/>
              <a:t>Provide all your own transportation</a:t>
            </a:r>
          </a:p>
          <a:p>
            <a:pPr lvl="1"/>
            <a:r>
              <a:rPr lang="en-US" dirty="0" smtClean="0"/>
              <a:t>Provide </a:t>
            </a:r>
            <a:r>
              <a:rPr lang="en-US" dirty="0" smtClean="0"/>
              <a:t>delivery of </a:t>
            </a:r>
            <a:r>
              <a:rPr lang="en-US" dirty="0" smtClean="0"/>
              <a:t>your display board</a:t>
            </a:r>
          </a:p>
          <a:p>
            <a:pPr lvl="1"/>
            <a:r>
              <a:rPr lang="en-US" dirty="0" smtClean="0"/>
              <a:t>No </a:t>
            </a:r>
            <a:r>
              <a:rPr lang="en-US" dirty="0" smtClean="0"/>
              <a:t>assigned chaperone.  </a:t>
            </a:r>
            <a:r>
              <a:rPr lang="en-US" dirty="0" smtClean="0"/>
              <a:t>The SCVSEFA chaperones </a:t>
            </a:r>
            <a:r>
              <a:rPr lang="en-US" dirty="0" smtClean="0"/>
              <a:t>will support as requested</a:t>
            </a:r>
          </a:p>
          <a:p>
            <a:pPr lvl="1"/>
            <a:r>
              <a:rPr lang="en-US" dirty="0" smtClean="0"/>
              <a:t>Provide your </a:t>
            </a:r>
            <a:r>
              <a:rPr lang="en-US" dirty="0" smtClean="0"/>
              <a:t>own </a:t>
            </a:r>
            <a:r>
              <a:rPr lang="en-US" dirty="0" smtClean="0"/>
              <a:t>lodging </a:t>
            </a:r>
            <a:r>
              <a:rPr lang="en-US" dirty="0" smtClean="0"/>
              <a:t>and </a:t>
            </a:r>
            <a:r>
              <a:rPr lang="en-US" dirty="0" smtClean="0"/>
              <a:t>luggage transfers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6096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Onto the Fair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04" y="1379041"/>
            <a:ext cx="6121192" cy="4889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391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Project Hints  (for students)</a:t>
            </a:r>
            <a:endParaRPr lang="en-US" dirty="0"/>
          </a:p>
          <a:p>
            <a:r>
              <a:rPr lang="en-US" dirty="0" smtClean="0"/>
              <a:t>Fair Preparations</a:t>
            </a:r>
          </a:p>
          <a:p>
            <a:r>
              <a:rPr lang="en-US" dirty="0"/>
              <a:t>2015 CSSF Details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Setup </a:t>
            </a:r>
            <a:r>
              <a:rPr lang="en-US" sz="3600" b="1" dirty="0">
                <a:solidFill>
                  <a:schemeClr val="tx2"/>
                </a:solidFill>
              </a:rPr>
              <a:t>Day, Mon May 18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Flight</a:t>
            </a:r>
            <a:r>
              <a:rPr lang="en-US" b="1" dirty="0">
                <a:solidFill>
                  <a:schemeClr val="tx2"/>
                </a:solidFill>
              </a:rPr>
              <a:t>, Bus, &amp; Hotel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Display Board Setup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Public Viewing, Keynote, Evening </a:t>
            </a:r>
            <a:r>
              <a:rPr lang="en-US" b="1" dirty="0" err="1" smtClean="0">
                <a:solidFill>
                  <a:schemeClr val="tx2"/>
                </a:solidFill>
              </a:rPr>
              <a:t>Mtg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Fair </a:t>
            </a:r>
            <a:r>
              <a:rPr lang="en-US" dirty="0"/>
              <a:t>Day, Tue, May 19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Sponsored:  Monday (1 of 6)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Overview</a:t>
            </a:r>
          </a:p>
          <a:p>
            <a:pPr lvl="1"/>
            <a:r>
              <a:rPr lang="en-US" dirty="0" smtClean="0"/>
              <a:t>Fly to LAX</a:t>
            </a:r>
          </a:p>
          <a:p>
            <a:pPr lvl="1"/>
            <a:r>
              <a:rPr lang="en-US" dirty="0" smtClean="0"/>
              <a:t>Bus to Science Center  </a:t>
            </a:r>
          </a:p>
          <a:p>
            <a:pPr lvl="1"/>
            <a:r>
              <a:rPr lang="en-US" dirty="0" smtClean="0"/>
              <a:t>Display Board Setup for Fair</a:t>
            </a:r>
          </a:p>
          <a:p>
            <a:pPr lvl="1"/>
            <a:r>
              <a:rPr lang="en-US" dirty="0" smtClean="0"/>
              <a:t>Hotel Check-In </a:t>
            </a:r>
          </a:p>
          <a:p>
            <a:pPr lvl="1"/>
            <a:r>
              <a:rPr lang="en-US" dirty="0" smtClean="0"/>
              <a:t>Evening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295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Sponsored: </a:t>
            </a:r>
            <a:r>
              <a:rPr lang="en-US" b="1" dirty="0" smtClean="0">
                <a:solidFill>
                  <a:srgbClr val="C00000"/>
                </a:solidFill>
              </a:rPr>
              <a:t> Monday (2 of 6)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30763"/>
          </a:xfrm>
        </p:spPr>
        <p:txBody>
          <a:bodyPr>
            <a:normAutofit/>
          </a:bodyPr>
          <a:lstStyle/>
          <a:p>
            <a:r>
              <a:rPr lang="en-US" b="1" dirty="0"/>
              <a:t>Carry to airport (Do </a:t>
            </a:r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pack in luggage) </a:t>
            </a:r>
            <a:endParaRPr lang="en-US" b="1" dirty="0" smtClean="0"/>
          </a:p>
          <a:p>
            <a:pPr lvl="1"/>
            <a:r>
              <a:rPr lang="en-US" dirty="0" smtClean="0"/>
              <a:t>Signed </a:t>
            </a:r>
            <a:r>
              <a:rPr lang="en-US" dirty="0"/>
              <a:t>Risk Release &amp; Behavior Contract forms (download from our website)</a:t>
            </a:r>
          </a:p>
          <a:p>
            <a:pPr lvl="1"/>
            <a:r>
              <a:rPr lang="en-US" dirty="0" smtClean="0"/>
              <a:t>Confirmation Letter or </a:t>
            </a:r>
            <a:r>
              <a:rPr lang="en-US" dirty="0" err="1" smtClean="0"/>
              <a:t>EMail</a:t>
            </a:r>
            <a:r>
              <a:rPr lang="en-US" dirty="0" smtClean="0"/>
              <a:t> from CSSF</a:t>
            </a:r>
          </a:p>
          <a:p>
            <a:pPr lvl="1"/>
            <a:r>
              <a:rPr lang="en-US" dirty="0" smtClean="0"/>
              <a:t>Photo ID:  Drivers license, student body card, or passport</a:t>
            </a:r>
          </a:p>
          <a:p>
            <a:pPr lvl="1"/>
            <a:r>
              <a:rPr lang="en-US" dirty="0" smtClean="0"/>
              <a:t>Charged cell phone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Sponsored:  Monday (3 of 6)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4102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Pack your display board together with the other sponsored projects.  </a:t>
            </a:r>
          </a:p>
          <a:p>
            <a:pPr marL="800100" lvl="2" indent="-400050"/>
            <a:r>
              <a:rPr lang="en-US" sz="2800" dirty="0" smtClean="0"/>
              <a:t>Meet at </a:t>
            </a:r>
            <a:r>
              <a:rPr lang="en-US" sz="2800" b="1" dirty="0" smtClean="0">
                <a:solidFill>
                  <a:srgbClr val="FF0000"/>
                </a:solidFill>
              </a:rPr>
              <a:t>8:30 </a:t>
            </a:r>
            <a:r>
              <a:rPr lang="en-US" sz="2800" b="1" dirty="0" smtClean="0">
                <a:solidFill>
                  <a:srgbClr val="FF0000"/>
                </a:solidFill>
              </a:rPr>
              <a:t>AM </a:t>
            </a:r>
            <a:r>
              <a:rPr lang="en-US" sz="2800" dirty="0" smtClean="0"/>
              <a:t>in the Southwest Airlines Baggage check-in </a:t>
            </a:r>
            <a:r>
              <a:rPr lang="en-US" sz="2800" dirty="0" smtClean="0"/>
              <a:t>area</a:t>
            </a:r>
          </a:p>
          <a:p>
            <a:pPr marL="800100" lvl="2" indent="-400050"/>
            <a:r>
              <a:rPr lang="en-US" sz="2800" dirty="0" smtClean="0"/>
              <a:t>Must </a:t>
            </a:r>
            <a:r>
              <a:rPr lang="en-US" sz="2800" dirty="0"/>
              <a:t>fold flat – max dimensions </a:t>
            </a:r>
            <a:r>
              <a:rPr lang="en-US" sz="2800" dirty="0" smtClean="0"/>
              <a:t>64” </a:t>
            </a:r>
            <a:r>
              <a:rPr lang="en-US" sz="2800" dirty="0"/>
              <a:t>tall x </a:t>
            </a:r>
            <a:r>
              <a:rPr lang="en-US" sz="2800" dirty="0" smtClean="0"/>
              <a:t>24” </a:t>
            </a:r>
            <a:r>
              <a:rPr lang="en-US" sz="2800" dirty="0" smtClean="0"/>
              <a:t>wide</a:t>
            </a:r>
          </a:p>
          <a:p>
            <a:r>
              <a:rPr lang="en-US" dirty="0" smtClean="0"/>
              <a:t>Turn </a:t>
            </a:r>
            <a:r>
              <a:rPr lang="en-US" dirty="0"/>
              <a:t>in </a:t>
            </a:r>
            <a:r>
              <a:rPr lang="en-US" dirty="0" smtClean="0"/>
              <a:t>both signed </a:t>
            </a:r>
            <a:r>
              <a:rPr lang="en-US" dirty="0"/>
              <a:t>forms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Risk </a:t>
            </a:r>
            <a:r>
              <a:rPr lang="en-US" dirty="0"/>
              <a:t>Release and Behavior </a:t>
            </a:r>
            <a:r>
              <a:rPr lang="en-US" dirty="0" smtClean="0"/>
              <a:t>Contract</a:t>
            </a:r>
            <a:endParaRPr lang="en-US" dirty="0"/>
          </a:p>
          <a:p>
            <a:r>
              <a:rPr lang="en-US" dirty="0" smtClean="0"/>
              <a:t>Meet the chaperones, receive air tickets </a:t>
            </a:r>
            <a:r>
              <a:rPr lang="en-US" dirty="0"/>
              <a:t>&amp; </a:t>
            </a:r>
            <a:r>
              <a:rPr lang="en-US" dirty="0" smtClean="0"/>
              <a:t>reimbursement money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Sponsored:  Monday (4 of 6)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LAX to CSSF</a:t>
            </a:r>
          </a:p>
          <a:p>
            <a:pPr lvl="1"/>
            <a:r>
              <a:rPr lang="en-US" dirty="0" smtClean="0"/>
              <a:t>Southwest </a:t>
            </a:r>
            <a:r>
              <a:rPr lang="en-US" dirty="0" smtClean="0"/>
              <a:t>#4484 </a:t>
            </a:r>
            <a:r>
              <a:rPr lang="en-US" dirty="0"/>
              <a:t>departs San Jose at </a:t>
            </a:r>
            <a:r>
              <a:rPr lang="en-US" dirty="0" smtClean="0"/>
              <a:t>10:50 AM </a:t>
            </a:r>
            <a:r>
              <a:rPr lang="en-US" dirty="0"/>
              <a:t>arrives LAX at </a:t>
            </a:r>
            <a:r>
              <a:rPr lang="en-US" dirty="0" smtClean="0"/>
              <a:t>12 Noon</a:t>
            </a:r>
            <a:r>
              <a:rPr lang="en-US" dirty="0" smtClean="0"/>
              <a:t>    (Recommend a carry-on snack)</a:t>
            </a:r>
            <a:endParaRPr lang="en-US" dirty="0"/>
          </a:p>
          <a:p>
            <a:pPr lvl="1"/>
            <a:r>
              <a:rPr lang="en-US" dirty="0" smtClean="0"/>
              <a:t>Retrieve luggage at LAX </a:t>
            </a:r>
          </a:p>
          <a:p>
            <a:pPr lvl="1"/>
            <a:r>
              <a:rPr lang="en-US" dirty="0" smtClean="0"/>
              <a:t>Bus transfer to </a:t>
            </a:r>
            <a:r>
              <a:rPr lang="en-US" dirty="0"/>
              <a:t>Science </a:t>
            </a:r>
            <a:r>
              <a:rPr lang="en-US" dirty="0" smtClean="0"/>
              <a:t>Center (CSSF Venue)</a:t>
            </a:r>
            <a:endParaRPr lang="en-US" dirty="0" smtClean="0"/>
          </a:p>
          <a:p>
            <a:pPr lvl="1"/>
            <a:r>
              <a:rPr lang="en-US" dirty="0"/>
              <a:t>Students will unload at the Science Center to setup their display boards</a:t>
            </a:r>
          </a:p>
          <a:p>
            <a:pPr lvl="1"/>
            <a:r>
              <a:rPr lang="en-US" dirty="0" smtClean="0"/>
              <a:t>Luggage will be unloaded and stored at the Radisson Hotel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Sponsored:  Monday (5 of 6)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/>
              <a:t>Registration &amp; Display Board </a:t>
            </a:r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Need CSSF Confirmation Letter/</a:t>
            </a:r>
            <a:r>
              <a:rPr lang="en-US" dirty="0" err="1" smtClean="0"/>
              <a:t>EMail</a:t>
            </a:r>
            <a:r>
              <a:rPr lang="en-US" dirty="0" smtClean="0"/>
              <a:t> to register</a:t>
            </a:r>
          </a:p>
          <a:p>
            <a:pPr lvl="1"/>
            <a:r>
              <a:rPr lang="en-US" dirty="0" smtClean="0"/>
              <a:t>Registration is open from 10:00AM - 3:30PM</a:t>
            </a:r>
          </a:p>
          <a:p>
            <a:pPr lvl="1"/>
            <a:r>
              <a:rPr lang="en-US" dirty="0" smtClean="0"/>
              <a:t> Anyone </a:t>
            </a:r>
            <a:r>
              <a:rPr lang="en-US" dirty="0"/>
              <a:t>can setup a board, but State </a:t>
            </a:r>
            <a:r>
              <a:rPr lang="en-US" dirty="0" smtClean="0"/>
              <a:t>Fair Inspection </a:t>
            </a:r>
            <a:r>
              <a:rPr lang="en-US" dirty="0"/>
              <a:t>team must sign </a:t>
            </a:r>
            <a:r>
              <a:rPr lang="en-US" dirty="0" smtClean="0"/>
              <a:t>off or project is disqualified</a:t>
            </a:r>
          </a:p>
          <a:p>
            <a:pPr lvl="1"/>
            <a:r>
              <a:rPr lang="en-US" dirty="0" smtClean="0"/>
              <a:t>Do </a:t>
            </a:r>
            <a:r>
              <a:rPr lang="en-US" b="1" u="sng" dirty="0" smtClean="0"/>
              <a:t>not</a:t>
            </a:r>
            <a:r>
              <a:rPr lang="en-US" dirty="0" smtClean="0"/>
              <a:t> leave anything valuable with your display board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391400" cy="5181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Project Hints  (for students)</a:t>
            </a:r>
          </a:p>
          <a:p>
            <a:pPr lvl="1"/>
            <a:r>
              <a:rPr lang="en-US" sz="3200" b="1" dirty="0" smtClean="0">
                <a:solidFill>
                  <a:schemeClr val="tx2"/>
                </a:solidFill>
              </a:rPr>
              <a:t>Help yourself</a:t>
            </a:r>
          </a:p>
          <a:p>
            <a:pPr lvl="1"/>
            <a:r>
              <a:rPr lang="en-US" sz="3200" b="1" dirty="0" smtClean="0">
                <a:solidFill>
                  <a:schemeClr val="tx2"/>
                </a:solidFill>
              </a:rPr>
              <a:t>Board hints</a:t>
            </a:r>
          </a:p>
          <a:p>
            <a:pPr lvl="1"/>
            <a:r>
              <a:rPr lang="en-US" sz="3200" b="1" dirty="0" smtClean="0">
                <a:solidFill>
                  <a:schemeClr val="tx2"/>
                </a:solidFill>
              </a:rPr>
              <a:t>Visual aids / Props</a:t>
            </a:r>
          </a:p>
          <a:p>
            <a:r>
              <a:rPr lang="en-US" dirty="0" smtClean="0"/>
              <a:t>Fair Preparations</a:t>
            </a:r>
          </a:p>
          <a:p>
            <a:r>
              <a:rPr lang="en-US" dirty="0" smtClean="0"/>
              <a:t>2015 CSSF Details</a:t>
            </a:r>
            <a:endParaRPr lang="en-US" dirty="0"/>
          </a:p>
          <a:p>
            <a:r>
              <a:rPr lang="en-US" dirty="0" smtClean="0"/>
              <a:t>Setup Day, </a:t>
            </a:r>
            <a:r>
              <a:rPr lang="en-US" dirty="0" smtClean="0"/>
              <a:t>Mon, </a:t>
            </a:r>
            <a:r>
              <a:rPr lang="en-US" dirty="0" smtClean="0"/>
              <a:t>May 18</a:t>
            </a:r>
          </a:p>
          <a:p>
            <a:r>
              <a:rPr lang="en-US" dirty="0" smtClean="0"/>
              <a:t>Fair Day, Tue, May 19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Sponsored:  Monday (6 of 6)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After display board setup</a:t>
            </a:r>
          </a:p>
          <a:p>
            <a:pPr lvl="1"/>
            <a:r>
              <a:rPr lang="en-US" dirty="0" smtClean="0"/>
              <a:t>Be in phone contact with your chaperone</a:t>
            </a:r>
          </a:p>
          <a:p>
            <a:pPr lvl="1"/>
            <a:r>
              <a:rPr lang="en-US" dirty="0" smtClean="0"/>
              <a:t>Be sure to get some food</a:t>
            </a:r>
          </a:p>
          <a:p>
            <a:pPr lvl="1"/>
            <a:r>
              <a:rPr lang="en-US" dirty="0" smtClean="0"/>
              <a:t>Check-in at the Radisson, claim your luggage and unpack in your room</a:t>
            </a:r>
          </a:p>
          <a:p>
            <a:pPr lvl="1"/>
            <a:r>
              <a:rPr lang="en-US" dirty="0"/>
              <a:t>Keynote address 5:00PM – </a:t>
            </a:r>
            <a:r>
              <a:rPr lang="en-US" dirty="0" smtClean="0"/>
              <a:t>6:00PM  (if time permits)</a:t>
            </a:r>
            <a:endParaRPr lang="en-US" dirty="0"/>
          </a:p>
          <a:p>
            <a:pPr lvl="1"/>
            <a:r>
              <a:rPr lang="en-US" dirty="0"/>
              <a:t>Dinner</a:t>
            </a:r>
          </a:p>
          <a:p>
            <a:pPr lvl="1"/>
            <a:r>
              <a:rPr lang="en-US" b="1" i="1" u="sng" dirty="0">
                <a:solidFill>
                  <a:srgbClr val="FF0000"/>
                </a:solidFill>
              </a:rPr>
              <a:t>Meeting at USC Radisson;  7:30PM – </a:t>
            </a:r>
            <a:r>
              <a:rPr lang="en-US" b="1" i="1" u="sng" dirty="0" smtClean="0">
                <a:solidFill>
                  <a:srgbClr val="FF0000"/>
                </a:solidFill>
              </a:rPr>
              <a:t>8:45PM</a:t>
            </a:r>
            <a:endParaRPr lang="en-US" b="1" i="1" u="sng" dirty="0">
              <a:solidFill>
                <a:srgbClr val="FF0000"/>
              </a:solidFill>
            </a:endParaRPr>
          </a:p>
          <a:p>
            <a:pPr lvl="2"/>
            <a:r>
              <a:rPr lang="en-US" b="1" i="1" u="sng" dirty="0">
                <a:solidFill>
                  <a:srgbClr val="FF0000"/>
                </a:solidFill>
              </a:rPr>
              <a:t>Sponsored and Non-Sponsored Students</a:t>
            </a:r>
          </a:p>
          <a:p>
            <a:pPr lvl="2"/>
            <a:r>
              <a:rPr lang="en-US" b="1" i="1" u="sng" dirty="0">
                <a:solidFill>
                  <a:srgbClr val="FF0000"/>
                </a:solidFill>
              </a:rPr>
              <a:t>Fair information &amp; icebreaker games</a:t>
            </a:r>
          </a:p>
          <a:p>
            <a:pPr lvl="1"/>
            <a:r>
              <a:rPr lang="en-US" dirty="0"/>
              <a:t>Get a good night’s sleep!!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Non-Sponsored:  Mon  (1 of 3)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r>
              <a:rPr lang="en-US" b="1" dirty="0"/>
              <a:t>Travel to </a:t>
            </a:r>
            <a:r>
              <a:rPr lang="en-US" b="1" dirty="0" smtClean="0"/>
              <a:t>CSSF</a:t>
            </a:r>
          </a:p>
          <a:p>
            <a:pPr lvl="1"/>
            <a:r>
              <a:rPr lang="en-US" dirty="0" smtClean="0"/>
              <a:t>Prepare your display board for travel</a:t>
            </a:r>
          </a:p>
          <a:p>
            <a:pPr lvl="1"/>
            <a:r>
              <a:rPr lang="en-US" dirty="0" smtClean="0"/>
              <a:t>Your choice:  fly or drive</a:t>
            </a:r>
          </a:p>
          <a:p>
            <a:pPr lvl="1"/>
            <a:r>
              <a:rPr lang="en-US" dirty="0" smtClean="0"/>
              <a:t>If you fly, be sure to plan for transfers to/from the airport</a:t>
            </a:r>
          </a:p>
          <a:p>
            <a:pPr lvl="1"/>
            <a:r>
              <a:rPr lang="en-US" dirty="0" smtClean="0"/>
              <a:t>Want to find a carpool to CSSF?  Try</a:t>
            </a:r>
          </a:p>
          <a:p>
            <a:pPr marL="800100" lvl="2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www.rideshare.us/index.php</a:t>
            </a: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Event </a:t>
            </a:r>
            <a:r>
              <a:rPr lang="en-US" dirty="0" err="1" smtClean="0"/>
              <a:t>LookUp</a:t>
            </a:r>
            <a:r>
              <a:rPr lang="en-US" dirty="0" smtClean="0"/>
              <a:t> Code:  </a:t>
            </a:r>
            <a:r>
              <a:rPr lang="en-US" dirty="0" err="1" smtClean="0"/>
              <a:t>RideToCSSF</a:t>
            </a: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(This is not an endorsement, it’s a ride sharing website)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Non-Sponsored:  Mon  (2 of </a:t>
            </a:r>
            <a:r>
              <a:rPr lang="en-US" b="1" dirty="0" smtClean="0">
                <a:solidFill>
                  <a:srgbClr val="00B050"/>
                </a:solidFill>
              </a:rPr>
              <a:t>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Registration &amp; Display Board </a:t>
            </a:r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Need CSSF Confirmation Letter/</a:t>
            </a:r>
            <a:r>
              <a:rPr lang="en-US" dirty="0" err="1" smtClean="0"/>
              <a:t>EMail</a:t>
            </a:r>
            <a:r>
              <a:rPr lang="en-US" dirty="0" smtClean="0"/>
              <a:t> to register</a:t>
            </a:r>
          </a:p>
          <a:p>
            <a:pPr lvl="1"/>
            <a:r>
              <a:rPr lang="en-US" dirty="0" smtClean="0"/>
              <a:t>Bring Photo </a:t>
            </a:r>
            <a:r>
              <a:rPr lang="en-US" dirty="0"/>
              <a:t>ID:  Drivers license, student body card, or passport</a:t>
            </a:r>
          </a:p>
          <a:p>
            <a:pPr lvl="1"/>
            <a:r>
              <a:rPr lang="en-US" dirty="0" smtClean="0"/>
              <a:t>Bring charged </a:t>
            </a:r>
            <a:r>
              <a:rPr lang="en-US" dirty="0"/>
              <a:t>cell </a:t>
            </a:r>
            <a:r>
              <a:rPr lang="en-US" dirty="0" smtClean="0"/>
              <a:t>phone</a:t>
            </a:r>
          </a:p>
          <a:p>
            <a:pPr lvl="1"/>
            <a:r>
              <a:rPr lang="en-US" dirty="0" smtClean="0"/>
              <a:t>Registration is open from 10:00AM - 3:30PM</a:t>
            </a:r>
          </a:p>
          <a:p>
            <a:pPr lvl="1"/>
            <a:r>
              <a:rPr lang="en-US" dirty="0" smtClean="0"/>
              <a:t> Anyone </a:t>
            </a:r>
            <a:r>
              <a:rPr lang="en-US" dirty="0"/>
              <a:t>can setup a board, but State </a:t>
            </a:r>
            <a:r>
              <a:rPr lang="en-US" dirty="0" smtClean="0"/>
              <a:t>Fair Inspection </a:t>
            </a:r>
            <a:r>
              <a:rPr lang="en-US" dirty="0"/>
              <a:t>team must sign </a:t>
            </a:r>
            <a:r>
              <a:rPr lang="en-US" dirty="0" smtClean="0"/>
              <a:t>off or project is disqualified</a:t>
            </a:r>
          </a:p>
          <a:p>
            <a:pPr lvl="1"/>
            <a:r>
              <a:rPr lang="en-US" dirty="0" smtClean="0"/>
              <a:t>Do </a:t>
            </a:r>
            <a:r>
              <a:rPr lang="en-US" b="1" u="sng" dirty="0" smtClean="0"/>
              <a:t>not</a:t>
            </a:r>
            <a:r>
              <a:rPr lang="en-US" dirty="0" smtClean="0"/>
              <a:t> leave anything valuable with your display board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Non-Sponsored:  Mon  </a:t>
            </a:r>
            <a:r>
              <a:rPr lang="en-US" b="1" dirty="0" smtClean="0">
                <a:solidFill>
                  <a:srgbClr val="00B050"/>
                </a:solidFill>
              </a:rPr>
              <a:t>(3 </a:t>
            </a:r>
            <a:r>
              <a:rPr lang="en-US" b="1" dirty="0">
                <a:solidFill>
                  <a:srgbClr val="00B050"/>
                </a:solidFill>
              </a:rPr>
              <a:t>of </a:t>
            </a:r>
            <a:r>
              <a:rPr lang="en-US" b="1" dirty="0" smtClean="0">
                <a:solidFill>
                  <a:srgbClr val="00B050"/>
                </a:solidFill>
              </a:rPr>
              <a:t>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After display board setup</a:t>
            </a:r>
          </a:p>
          <a:p>
            <a:pPr lvl="1"/>
            <a:r>
              <a:rPr lang="en-US" dirty="0" smtClean="0"/>
              <a:t>Check-in at your hotel</a:t>
            </a:r>
          </a:p>
          <a:p>
            <a:pPr lvl="2"/>
            <a:r>
              <a:rPr lang="en-US" dirty="0"/>
              <a:t>Local hotel alternatives are on CSSF website.  We do not know anything about these hotels.</a:t>
            </a:r>
          </a:p>
          <a:p>
            <a:pPr lvl="2"/>
            <a:r>
              <a:rPr lang="en-US" dirty="0"/>
              <a:t>Questionable neighborhoods </a:t>
            </a:r>
            <a:r>
              <a:rPr lang="en-US" dirty="0" smtClean="0"/>
              <a:t>nearby</a:t>
            </a:r>
          </a:p>
          <a:p>
            <a:pPr lvl="1"/>
            <a:r>
              <a:rPr lang="en-US" dirty="0"/>
              <a:t>Keynote address 5:00PM – </a:t>
            </a:r>
            <a:r>
              <a:rPr lang="en-US" dirty="0" smtClean="0"/>
              <a:t>6:00PM  (if time permits)</a:t>
            </a:r>
            <a:endParaRPr lang="en-US" dirty="0"/>
          </a:p>
          <a:p>
            <a:pPr lvl="1"/>
            <a:r>
              <a:rPr lang="en-US" dirty="0"/>
              <a:t>Dinner</a:t>
            </a:r>
          </a:p>
          <a:p>
            <a:pPr lvl="1"/>
            <a:r>
              <a:rPr lang="en-US" b="1" i="1" u="sng" dirty="0">
                <a:solidFill>
                  <a:srgbClr val="FF0000"/>
                </a:solidFill>
              </a:rPr>
              <a:t>Meeting at USC Radisson;  7:30PM – </a:t>
            </a:r>
            <a:r>
              <a:rPr lang="en-US" b="1" i="1" u="sng" dirty="0" smtClean="0">
                <a:solidFill>
                  <a:srgbClr val="FF0000"/>
                </a:solidFill>
              </a:rPr>
              <a:t>8:45PM</a:t>
            </a:r>
            <a:endParaRPr lang="en-US" b="1" i="1" u="sng" dirty="0">
              <a:solidFill>
                <a:srgbClr val="FF0000"/>
              </a:solidFill>
            </a:endParaRPr>
          </a:p>
          <a:p>
            <a:pPr lvl="2"/>
            <a:r>
              <a:rPr lang="en-US" b="1" i="1" u="sng" dirty="0">
                <a:solidFill>
                  <a:srgbClr val="FF0000"/>
                </a:solidFill>
              </a:rPr>
              <a:t>Sponsored and Non-Sponsored Students</a:t>
            </a:r>
          </a:p>
          <a:p>
            <a:pPr lvl="2"/>
            <a:r>
              <a:rPr lang="en-US" b="1" i="1" u="sng" dirty="0">
                <a:solidFill>
                  <a:srgbClr val="FF0000"/>
                </a:solidFill>
              </a:rPr>
              <a:t>Fair information &amp; icebreaker games</a:t>
            </a:r>
          </a:p>
          <a:p>
            <a:pPr lvl="1"/>
            <a:r>
              <a:rPr lang="en-US" dirty="0"/>
              <a:t>Get a good night’s sleep!!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6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391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Project Hints  (for students)</a:t>
            </a:r>
            <a:endParaRPr lang="en-US" dirty="0"/>
          </a:p>
          <a:p>
            <a:r>
              <a:rPr lang="en-US" dirty="0" smtClean="0"/>
              <a:t>Fair Preparations</a:t>
            </a:r>
          </a:p>
          <a:p>
            <a:r>
              <a:rPr lang="en-US" dirty="0" smtClean="0"/>
              <a:t>2015 CSSF Details</a:t>
            </a:r>
            <a:endParaRPr lang="en-US" dirty="0"/>
          </a:p>
          <a:p>
            <a:r>
              <a:rPr lang="en-US" dirty="0"/>
              <a:t>Setup Day, Mon May 18</a:t>
            </a:r>
          </a:p>
          <a:p>
            <a:r>
              <a:rPr lang="en-US" sz="3600" b="1" dirty="0">
                <a:solidFill>
                  <a:schemeClr val="tx2"/>
                </a:solidFill>
              </a:rPr>
              <a:t>Fair Day, Tue, May 19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Judging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CSSF Photo at the Fountain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Display </a:t>
            </a:r>
            <a:r>
              <a:rPr lang="en-US" b="1" dirty="0" smtClean="0">
                <a:solidFill>
                  <a:schemeClr val="tx2"/>
                </a:solidFill>
              </a:rPr>
              <a:t>Board Breakdown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Award Ceremonies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Tue – All Students to 1:00PM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7:00AM:  Judges can preview, students can setup</a:t>
            </a:r>
          </a:p>
          <a:p>
            <a:r>
              <a:rPr lang="en-US" dirty="0" smtClean="0"/>
              <a:t>8:00AM:  Student Orientation Meeting</a:t>
            </a:r>
          </a:p>
          <a:p>
            <a:r>
              <a:rPr lang="en-US" dirty="0" smtClean="0"/>
              <a:t>8:30AM – 12:30PM:  Judging &amp; break</a:t>
            </a:r>
          </a:p>
          <a:p>
            <a:pPr lvl="1"/>
            <a:r>
              <a:rPr lang="en-US" dirty="0" smtClean="0"/>
              <a:t>Bring entertainment, snack, &amp; water!!</a:t>
            </a:r>
          </a:p>
          <a:p>
            <a:r>
              <a:rPr lang="en-US" dirty="0" smtClean="0"/>
              <a:t>12:30PM: free lunch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1:00PM:  </a:t>
            </a:r>
            <a:r>
              <a:rPr lang="en-US" b="1" i="1" dirty="0">
                <a:solidFill>
                  <a:srgbClr val="FF0000"/>
                </a:solidFill>
              </a:rPr>
              <a:t>S</a:t>
            </a:r>
            <a:r>
              <a:rPr lang="en-US" b="1" i="1" dirty="0" smtClean="0">
                <a:solidFill>
                  <a:srgbClr val="FF0000"/>
                </a:solidFill>
              </a:rPr>
              <a:t>uper Duper Famous Photo </a:t>
            </a:r>
            <a:r>
              <a:rPr lang="en-US" b="1" i="1" dirty="0" smtClean="0">
                <a:solidFill>
                  <a:srgbClr val="FF0000"/>
                </a:solidFill>
              </a:rPr>
              <a:t>at the </a:t>
            </a:r>
            <a:r>
              <a:rPr lang="en-US" b="1" i="1" dirty="0" smtClean="0">
                <a:solidFill>
                  <a:srgbClr val="FF0000"/>
                </a:solidFill>
              </a:rPr>
              <a:t>Rose Garden Fountain</a:t>
            </a:r>
            <a:r>
              <a:rPr lang="en-US" b="1" i="1" dirty="0" smtClean="0">
                <a:solidFill>
                  <a:srgbClr val="FF0000"/>
                </a:solidFill>
              </a:rPr>
              <a:t>	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i="1" u="sng" dirty="0" smtClean="0">
                <a:solidFill>
                  <a:srgbClr val="FF0000"/>
                </a:solidFill>
              </a:rPr>
              <a:t>Please </a:t>
            </a:r>
            <a:r>
              <a:rPr lang="en-US" b="1" i="1" u="sng" dirty="0" smtClean="0">
                <a:solidFill>
                  <a:srgbClr val="FF0000"/>
                </a:solidFill>
              </a:rPr>
              <a:t>be on time!!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7218464" cy="5883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1800" y="228600"/>
            <a:ext cx="2057400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Radisson Inn</a:t>
            </a:r>
          </a:p>
          <a:p>
            <a:pPr algn="ctr"/>
            <a:r>
              <a:rPr lang="en-US" dirty="0" smtClean="0"/>
              <a:t>3540 </a:t>
            </a:r>
            <a:r>
              <a:rPr lang="en-US" dirty="0" err="1" smtClean="0"/>
              <a:t>S.Figueroa</a:t>
            </a:r>
            <a:r>
              <a:rPr lang="en-US" dirty="0" smtClean="0"/>
              <a:t> St. LA, CA 90007</a:t>
            </a:r>
            <a:endParaRPr lang="en-US" dirty="0"/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>
          <a:xfrm flipH="1">
            <a:off x="6248400" y="690265"/>
            <a:ext cx="533400" cy="98613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48400" y="1752600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562600" y="2286000"/>
            <a:ext cx="609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152400"/>
            <a:ext cx="403860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Water Fountain; Tue Photo, 1PM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438400" y="533400"/>
            <a:ext cx="1447800" cy="1219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10400" y="1371600"/>
            <a:ext cx="16764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Walking path from hotel to fair.  (Red arrow)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76800" y="1371600"/>
            <a:ext cx="762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29000" y="2133600"/>
            <a:ext cx="9906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95600" y="3886200"/>
            <a:ext cx="10668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MS venue</a:t>
            </a:r>
            <a:endParaRPr lang="en-US" sz="1600" dirty="0"/>
          </a:p>
        </p:txBody>
      </p:sp>
      <p:cxnSp>
        <p:nvCxnSpPr>
          <p:cNvPr id="20" name="Straight Arrow Connector 19"/>
          <p:cNvCxnSpPr>
            <a:endCxn id="16" idx="4"/>
          </p:cNvCxnSpPr>
          <p:nvPr/>
        </p:nvCxnSpPr>
        <p:spPr>
          <a:xfrm flipV="1">
            <a:off x="3581400" y="3124200"/>
            <a:ext cx="342900" cy="762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10200" y="609600"/>
            <a:ext cx="10668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HS venue</a:t>
            </a:r>
            <a:endParaRPr lang="en-US" sz="1600" dirty="0"/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 flipH="1">
            <a:off x="5562600" y="948154"/>
            <a:ext cx="381000" cy="57584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Tue - Fair Day Afternoon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1:30PM - 3:30PM:  Project breakdown  </a:t>
            </a:r>
          </a:p>
          <a:p>
            <a:pPr lvl="1"/>
            <a:r>
              <a:rPr lang="en-US" u="sng" dirty="0">
                <a:solidFill>
                  <a:srgbClr val="C00000"/>
                </a:solidFill>
              </a:rPr>
              <a:t>Sponsored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Projects:  Bring </a:t>
            </a:r>
            <a:r>
              <a:rPr lang="en-US" dirty="0" smtClean="0"/>
              <a:t>your display board </a:t>
            </a:r>
            <a:r>
              <a:rPr lang="en-US" dirty="0"/>
              <a:t>to the </a:t>
            </a:r>
            <a:r>
              <a:rPr lang="en-US" dirty="0" smtClean="0"/>
              <a:t>Rotunda (by IMAX) </a:t>
            </a:r>
            <a:r>
              <a:rPr lang="en-US" dirty="0"/>
              <a:t>for packing.  Arrive by </a:t>
            </a:r>
            <a:r>
              <a:rPr lang="en-US" dirty="0" smtClean="0"/>
              <a:t>2:00PM</a:t>
            </a:r>
          </a:p>
          <a:p>
            <a:pPr lvl="1"/>
            <a:r>
              <a:rPr lang="en-US" u="sng" dirty="0" smtClean="0">
                <a:solidFill>
                  <a:srgbClr val="00B050"/>
                </a:solidFill>
              </a:rPr>
              <a:t>Non-Sponsored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Projects:  Execute your plan for bringing your board home.  Your responsibilities are complete.  You can head home anytime.</a:t>
            </a:r>
            <a:endParaRPr lang="en-US" dirty="0"/>
          </a:p>
          <a:p>
            <a:pPr lvl="1"/>
            <a:r>
              <a:rPr lang="en-US" dirty="0"/>
              <a:t>Any board left behind will be discarded by </a:t>
            </a:r>
            <a:r>
              <a:rPr lang="en-US" dirty="0" smtClean="0"/>
              <a:t>CSSF</a:t>
            </a:r>
          </a:p>
          <a:p>
            <a:r>
              <a:rPr lang="en-US" dirty="0" smtClean="0"/>
              <a:t>2:00PM – 3:30PM:  Free Seminar: “</a:t>
            </a:r>
            <a:r>
              <a:rPr lang="en-US" i="1" dirty="0" smtClean="0"/>
              <a:t>How to do a Better Science Fair Project</a:t>
            </a:r>
            <a:r>
              <a:rPr lang="en-US" dirty="0" smtClean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Sponsored:  Tue Evening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054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4:00PM – 5:00PM: MS Awards Ceremony</a:t>
            </a:r>
          </a:p>
          <a:p>
            <a:pPr lvl="1"/>
            <a:r>
              <a:rPr lang="en-US" dirty="0" smtClean="0"/>
              <a:t>Limited viewing access.  One ticket at registration</a:t>
            </a:r>
          </a:p>
          <a:p>
            <a:pPr lvl="1"/>
            <a:r>
              <a:rPr lang="en-US" dirty="0" smtClean="0"/>
              <a:t>Bus back to LAX after MS AC</a:t>
            </a:r>
          </a:p>
          <a:p>
            <a:r>
              <a:rPr lang="en-US" dirty="0" smtClean="0"/>
              <a:t>We will </a:t>
            </a:r>
            <a:r>
              <a:rPr lang="en-US" u="sng" dirty="0" smtClean="0"/>
              <a:t>miss</a:t>
            </a:r>
            <a:r>
              <a:rPr lang="en-US" dirty="0" smtClean="0"/>
              <a:t> the HS Awards Ceremony</a:t>
            </a:r>
          </a:p>
          <a:p>
            <a:pPr lvl="1"/>
            <a:r>
              <a:rPr lang="en-US" dirty="0"/>
              <a:t>Southwest </a:t>
            </a:r>
            <a:r>
              <a:rPr lang="en-US" dirty="0" smtClean="0"/>
              <a:t>#747</a:t>
            </a:r>
            <a:r>
              <a:rPr lang="en-US" dirty="0" smtClean="0"/>
              <a:t> </a:t>
            </a:r>
            <a:r>
              <a:rPr lang="en-US" dirty="0"/>
              <a:t>departs LAX </a:t>
            </a:r>
            <a:r>
              <a:rPr lang="en-US" dirty="0" smtClean="0"/>
              <a:t>at 8:55 PM </a:t>
            </a:r>
            <a:endParaRPr lang="en-US" dirty="0" smtClean="0"/>
          </a:p>
          <a:p>
            <a:pPr lvl="1"/>
            <a:r>
              <a:rPr lang="en-US" dirty="0"/>
              <a:t>Chaperones &amp; sponsored students require check-in </a:t>
            </a:r>
          </a:p>
          <a:p>
            <a:pPr lvl="1"/>
            <a:r>
              <a:rPr lang="en-US" dirty="0" smtClean="0"/>
              <a:t>Potential traffic delays</a:t>
            </a:r>
          </a:p>
          <a:p>
            <a:pPr lvl="1"/>
            <a:r>
              <a:rPr lang="en-US" dirty="0" smtClean="0"/>
              <a:t>Potential security delays</a:t>
            </a:r>
          </a:p>
          <a:p>
            <a:r>
              <a:rPr lang="en-US" dirty="0" smtClean="0"/>
              <a:t>Awards will be mailed from CSSF to winners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Hints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Help Your Presentation</a:t>
            </a:r>
          </a:p>
          <a:p>
            <a:r>
              <a:rPr lang="en-US" dirty="0" smtClean="0"/>
              <a:t>Handshake</a:t>
            </a:r>
            <a:endParaRPr lang="en-US" dirty="0"/>
          </a:p>
          <a:p>
            <a:r>
              <a:rPr lang="en-US" dirty="0" smtClean="0"/>
              <a:t>60 second talk </a:t>
            </a:r>
            <a:r>
              <a:rPr lang="en-US" dirty="0"/>
              <a:t>&amp;</a:t>
            </a:r>
            <a:r>
              <a:rPr lang="en-US" dirty="0" smtClean="0"/>
              <a:t> standard talk</a:t>
            </a:r>
            <a:endParaRPr lang="en-US" dirty="0"/>
          </a:p>
          <a:p>
            <a:r>
              <a:rPr lang="en-US" dirty="0" smtClean="0"/>
              <a:t>Practice!!</a:t>
            </a:r>
            <a:endParaRPr lang="en-US" dirty="0"/>
          </a:p>
          <a:p>
            <a:r>
              <a:rPr lang="en-US" dirty="0" smtClean="0"/>
              <a:t>Dress </a:t>
            </a:r>
            <a:r>
              <a:rPr lang="en-US" dirty="0"/>
              <a:t>for success</a:t>
            </a:r>
          </a:p>
          <a:p>
            <a:r>
              <a:rPr lang="en-US" dirty="0" smtClean="0"/>
              <a:t>No </a:t>
            </a:r>
            <a:r>
              <a:rPr lang="en-US" dirty="0"/>
              <a:t>chairs.  Wear comfortable shoes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Sponsored:  Tue Night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Board bus to LAX after MS Awards Ceremony </a:t>
            </a:r>
          </a:p>
          <a:p>
            <a:r>
              <a:rPr lang="en-US" dirty="0" smtClean="0"/>
              <a:t>Luggage will already be loaded on the bus</a:t>
            </a:r>
          </a:p>
          <a:p>
            <a:r>
              <a:rPr lang="en-US" dirty="0" smtClean="0"/>
              <a:t>Chaperones &amp; sponsored students need to get boarding passes</a:t>
            </a:r>
          </a:p>
          <a:p>
            <a:r>
              <a:rPr lang="en-US" dirty="0" smtClean="0"/>
              <a:t>Change clothes after passing security</a:t>
            </a:r>
          </a:p>
          <a:p>
            <a:r>
              <a:rPr lang="en-US" dirty="0" smtClean="0"/>
              <a:t>Grab dinner after passing </a:t>
            </a:r>
            <a:r>
              <a:rPr lang="en-US" dirty="0" smtClean="0"/>
              <a:t>security</a:t>
            </a:r>
          </a:p>
          <a:p>
            <a:r>
              <a:rPr lang="en-US" dirty="0" smtClean="0"/>
              <a:t>Relax…..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Safety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lvl="0"/>
            <a:r>
              <a:rPr lang="en-US" dirty="0" smtClean="0"/>
              <a:t>Primary concern</a:t>
            </a:r>
          </a:p>
          <a:p>
            <a:pPr lvl="1"/>
            <a:r>
              <a:rPr lang="en-US" dirty="0" smtClean="0"/>
              <a:t>Students staying in different places</a:t>
            </a:r>
          </a:p>
          <a:p>
            <a:pPr lvl="1"/>
            <a:r>
              <a:rPr lang="en-US" dirty="0" smtClean="0"/>
              <a:t>Dependent upon self regulation, no assigned chaperones</a:t>
            </a:r>
          </a:p>
          <a:p>
            <a:pPr lvl="1"/>
            <a:r>
              <a:rPr lang="en-US" dirty="0" smtClean="0"/>
              <a:t>Cell phone contact is vital</a:t>
            </a:r>
          </a:p>
          <a:p>
            <a:pPr lvl="1"/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grade </a:t>
            </a:r>
            <a:r>
              <a:rPr lang="en-US" dirty="0"/>
              <a:t>students </a:t>
            </a:r>
            <a:r>
              <a:rPr lang="en-US" u="sng" dirty="0"/>
              <a:t>must</a:t>
            </a:r>
            <a:r>
              <a:rPr lang="en-US" dirty="0"/>
              <a:t> have adult </a:t>
            </a:r>
            <a:r>
              <a:rPr lang="en-US" dirty="0" smtClean="0"/>
              <a:t>supervision</a:t>
            </a:r>
          </a:p>
          <a:p>
            <a:pPr lvl="0"/>
            <a:r>
              <a:rPr lang="en-US" dirty="0" smtClean="0"/>
              <a:t>Safest to stay in the Science Center complex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Miscellaneous Notes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alias’: Silicon Valley, Santa Clara, Synopsys</a:t>
            </a:r>
          </a:p>
          <a:p>
            <a:r>
              <a:rPr lang="en-US" dirty="0" smtClean="0"/>
              <a:t>Lead Chaperone:  </a:t>
            </a:r>
          </a:p>
          <a:p>
            <a:pPr lvl="2">
              <a:buNone/>
            </a:pPr>
            <a:r>
              <a:rPr lang="en-US" dirty="0" smtClean="0"/>
              <a:t>Heidi Black</a:t>
            </a:r>
          </a:p>
          <a:p>
            <a:pPr lvl="2">
              <a:buNone/>
            </a:pPr>
            <a:r>
              <a:rPr lang="en-US" dirty="0" smtClean="0"/>
              <a:t>408-309-7608</a:t>
            </a:r>
          </a:p>
          <a:p>
            <a:pPr lvl="2">
              <a:buNone/>
            </a:pPr>
            <a:r>
              <a:rPr lang="en-US" u="sng" dirty="0" smtClean="0"/>
              <a:t>blackh@esuhsd.org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Hints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u="sng" dirty="0" smtClean="0"/>
              <a:t>If You Have Time to Change Your Board</a:t>
            </a:r>
            <a:endParaRPr lang="en-US" b="1" u="sng" dirty="0"/>
          </a:p>
          <a:p>
            <a:r>
              <a:rPr lang="en-US" dirty="0" smtClean="0"/>
              <a:t>Generate more data </a:t>
            </a:r>
          </a:p>
          <a:p>
            <a:r>
              <a:rPr lang="en-US" dirty="0" smtClean="0"/>
              <a:t>Use bullet points – Easy to Read</a:t>
            </a:r>
            <a:endParaRPr lang="en-US" dirty="0"/>
          </a:p>
          <a:p>
            <a:r>
              <a:rPr lang="en-US" dirty="0" smtClean="0"/>
              <a:t>Larger </a:t>
            </a:r>
            <a:r>
              <a:rPr lang="en-US" dirty="0"/>
              <a:t>board</a:t>
            </a:r>
          </a:p>
          <a:p>
            <a:r>
              <a:rPr lang="en-US" dirty="0" smtClean="0"/>
              <a:t>Emphasize </a:t>
            </a:r>
            <a:r>
              <a:rPr lang="en-US" dirty="0"/>
              <a:t>graphs &amp; </a:t>
            </a:r>
            <a:r>
              <a:rPr lang="en-US" dirty="0" smtClean="0"/>
              <a:t>charts</a:t>
            </a:r>
          </a:p>
          <a:p>
            <a:r>
              <a:rPr lang="en-US" dirty="0" smtClean="0"/>
              <a:t>Registered Research Institute (RRI), have </a:t>
            </a:r>
            <a:r>
              <a:rPr lang="en-US" u="sng" dirty="0" smtClean="0"/>
              <a:t>ISEF Form 1C</a:t>
            </a:r>
            <a:r>
              <a:rPr lang="en-US" dirty="0" smtClean="0"/>
              <a:t> in your notebook or on your board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Hints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Visual Aids / Props</a:t>
            </a:r>
            <a:endParaRPr lang="en-US" b="1" u="sng" dirty="0"/>
          </a:p>
          <a:p>
            <a:r>
              <a:rPr lang="en-US" dirty="0" smtClean="0"/>
              <a:t>Understand the risks</a:t>
            </a:r>
            <a:endParaRPr lang="en-US" dirty="0"/>
          </a:p>
          <a:p>
            <a:pPr lvl="1"/>
            <a:r>
              <a:rPr lang="en-US" dirty="0"/>
              <a:t>Detracts, takes focus off you, consumes time</a:t>
            </a:r>
          </a:p>
          <a:p>
            <a:r>
              <a:rPr lang="en-US" dirty="0" smtClean="0"/>
              <a:t>Laptops/Videos/Active Demos if absolutely </a:t>
            </a:r>
            <a:r>
              <a:rPr lang="en-US" dirty="0"/>
              <a:t>necessary</a:t>
            </a:r>
          </a:p>
          <a:p>
            <a:r>
              <a:rPr lang="en-US" dirty="0" smtClean="0"/>
              <a:t>Power if requested with application</a:t>
            </a:r>
          </a:p>
          <a:p>
            <a:pPr lvl="1"/>
            <a:r>
              <a:rPr lang="en-US" dirty="0" smtClean="0"/>
              <a:t>Bring your own extension cord &amp; power strip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391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Project Hints  (for students)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Fair Preparations</a:t>
            </a:r>
          </a:p>
          <a:p>
            <a:pPr lvl="1"/>
            <a:r>
              <a:rPr lang="en-US" sz="3200" b="1" dirty="0">
                <a:solidFill>
                  <a:schemeClr val="tx2"/>
                </a:solidFill>
              </a:rPr>
              <a:t>Registration</a:t>
            </a:r>
          </a:p>
          <a:p>
            <a:pPr lvl="1"/>
            <a:r>
              <a:rPr lang="en-US" sz="3200" b="1" dirty="0">
                <a:solidFill>
                  <a:schemeClr val="tx2"/>
                </a:solidFill>
              </a:rPr>
              <a:t>Project Definitions</a:t>
            </a:r>
          </a:p>
          <a:p>
            <a:r>
              <a:rPr lang="en-US" dirty="0"/>
              <a:t>2015 CSSF Details</a:t>
            </a:r>
          </a:p>
          <a:p>
            <a:r>
              <a:rPr lang="en-US" dirty="0" smtClean="0"/>
              <a:t>Setup </a:t>
            </a:r>
            <a:r>
              <a:rPr lang="en-US" dirty="0"/>
              <a:t>Day, Mon May 18</a:t>
            </a:r>
          </a:p>
          <a:p>
            <a:r>
              <a:rPr lang="en-US" dirty="0"/>
              <a:t>Fair Day, Tue, May 19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Online Registration – Should be Done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 deadline:  April 20</a:t>
            </a:r>
          </a:p>
          <a:p>
            <a:r>
              <a:rPr lang="en-US" dirty="0" smtClean="0"/>
              <a:t>Fee &amp; signature card deadline:  April 22</a:t>
            </a:r>
          </a:p>
          <a:p>
            <a:r>
              <a:rPr lang="en-US" dirty="0" smtClean="0"/>
              <a:t>CSSF website </a:t>
            </a:r>
            <a:r>
              <a:rPr lang="en-US" dirty="0" smtClean="0">
                <a:hlinkClick r:id="rId2"/>
              </a:rPr>
              <a:t>http://www.usc.edu/CSSF/</a:t>
            </a:r>
            <a:endParaRPr lang="en-US" dirty="0" smtClean="0"/>
          </a:p>
          <a:p>
            <a:r>
              <a:rPr lang="en-US" dirty="0" smtClean="0"/>
              <a:t>Print the App Packet – changes from Synopsys</a:t>
            </a:r>
          </a:p>
          <a:p>
            <a:pPr lvl="1"/>
            <a:r>
              <a:rPr lang="en-US" dirty="0" smtClean="0"/>
              <a:t>‘</a:t>
            </a:r>
            <a:r>
              <a:rPr lang="en-US" dirty="0" smtClean="0">
                <a:solidFill>
                  <a:srgbClr val="FF0000"/>
                </a:solidFill>
              </a:rPr>
              <a:t>Download me First</a:t>
            </a:r>
            <a:r>
              <a:rPr lang="en-US" dirty="0" smtClean="0"/>
              <a:t>’ link   (37 page packet)</a:t>
            </a:r>
          </a:p>
          <a:p>
            <a:r>
              <a:rPr lang="en-US" dirty="0" smtClean="0"/>
              <a:t>Different categories – </a:t>
            </a:r>
            <a:r>
              <a:rPr lang="en-US" dirty="0" smtClean="0"/>
              <a:t>as you already know!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Definitions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b="1" dirty="0" smtClean="0"/>
              <a:t>Allocated</a:t>
            </a:r>
            <a:r>
              <a:rPr lang="en-US" dirty="0" smtClean="0"/>
              <a:t>:  Projects allowed by CSSF </a:t>
            </a:r>
          </a:p>
          <a:p>
            <a:pPr lvl="1"/>
            <a:r>
              <a:rPr lang="en-US" dirty="0" smtClean="0"/>
              <a:t>2015:  </a:t>
            </a:r>
            <a:r>
              <a:rPr lang="en-US" dirty="0"/>
              <a:t>9</a:t>
            </a:r>
            <a:r>
              <a:rPr lang="en-US" dirty="0" smtClean="0"/>
              <a:t>7 projects</a:t>
            </a:r>
          </a:p>
          <a:p>
            <a:r>
              <a:rPr lang="en-US" b="1" dirty="0" smtClean="0"/>
              <a:t>Sponsored</a:t>
            </a:r>
            <a:r>
              <a:rPr lang="en-US" dirty="0" smtClean="0"/>
              <a:t>:  Twelve all-expenses paid awards</a:t>
            </a:r>
          </a:p>
          <a:p>
            <a:pPr lvl="1"/>
            <a:r>
              <a:rPr lang="en-US" dirty="0" smtClean="0"/>
              <a:t>SCVSEFA </a:t>
            </a:r>
            <a:r>
              <a:rPr lang="en-US" dirty="0" smtClean="0"/>
              <a:t>will </a:t>
            </a:r>
            <a:r>
              <a:rPr lang="en-US" dirty="0" smtClean="0"/>
              <a:t>reimburse the registration fee</a:t>
            </a:r>
            <a:endParaRPr lang="en-US" dirty="0" smtClean="0"/>
          </a:p>
          <a:p>
            <a:r>
              <a:rPr lang="en-US" b="1" dirty="0" smtClean="0"/>
              <a:t>Non-Sponsored or Qualified</a:t>
            </a:r>
            <a:r>
              <a:rPr lang="en-US" dirty="0" smtClean="0"/>
              <a:t>:  CSSF worthy projects.  Must pay the entire way.</a:t>
            </a:r>
          </a:p>
          <a:p>
            <a:r>
              <a:rPr lang="en-US" b="1" dirty="0" smtClean="0"/>
              <a:t>Alternates</a:t>
            </a:r>
            <a:r>
              <a:rPr lang="en-US" dirty="0" smtClean="0"/>
              <a:t>:   Ranked CSSF worthy projects that can go if a qualified project does </a:t>
            </a:r>
            <a:r>
              <a:rPr lang="en-US" u="sng" dirty="0" smtClean="0"/>
              <a:t>not</a:t>
            </a:r>
            <a:r>
              <a:rPr lang="en-US" dirty="0" smtClean="0"/>
              <a:t> go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DAFF-ABBF-4249-9223-51BE7EF9F55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88925"/>
            <a:ext cx="8656637" cy="627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1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1380</Words>
  <Application>Microsoft Office PowerPoint</Application>
  <PresentationFormat>On-screen Show (4:3)</PresentationFormat>
  <Paragraphs>257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California State Science Fair (CSSF) Information Meeting</vt:lpstr>
      <vt:lpstr>Agenda</vt:lpstr>
      <vt:lpstr>Project Hints</vt:lpstr>
      <vt:lpstr>Project Hints</vt:lpstr>
      <vt:lpstr>Project Hints</vt:lpstr>
      <vt:lpstr>Agenda</vt:lpstr>
      <vt:lpstr>Online Registration – Should be Done</vt:lpstr>
      <vt:lpstr>Project Definitions</vt:lpstr>
      <vt:lpstr>PowerPoint Presentation</vt:lpstr>
      <vt:lpstr>Agenda</vt:lpstr>
      <vt:lpstr>2015 CSSF Details</vt:lpstr>
      <vt:lpstr>2015 CSSF Details</vt:lpstr>
      <vt:lpstr>PowerPoint Presentation</vt:lpstr>
      <vt:lpstr>Agenda</vt:lpstr>
      <vt:lpstr>Sponsored:  Monday (1 of 6)</vt:lpstr>
      <vt:lpstr>Sponsored:  Monday (2 of 6)</vt:lpstr>
      <vt:lpstr>Sponsored:  Monday (3 of 6)</vt:lpstr>
      <vt:lpstr>Sponsored:  Monday (4 of 6)</vt:lpstr>
      <vt:lpstr>Sponsored:  Monday (5 of 6)</vt:lpstr>
      <vt:lpstr>Sponsored:  Monday (6 of 6)</vt:lpstr>
      <vt:lpstr>Non-Sponsored:  Mon  (1 of 3)</vt:lpstr>
      <vt:lpstr>Non-Sponsored:  Mon  (2 of 3)</vt:lpstr>
      <vt:lpstr>Non-Sponsored:  Mon  (3 of 3)</vt:lpstr>
      <vt:lpstr>Agenda</vt:lpstr>
      <vt:lpstr>Tue – All Students to 1:00PM</vt:lpstr>
      <vt:lpstr>PowerPoint Presentation</vt:lpstr>
      <vt:lpstr>PowerPoint Presentation</vt:lpstr>
      <vt:lpstr>Tue - Fair Day Afternoon</vt:lpstr>
      <vt:lpstr>Sponsored:  Tue Evening</vt:lpstr>
      <vt:lpstr>Sponsored:  Tue Night</vt:lpstr>
      <vt:lpstr>Safety</vt:lpstr>
      <vt:lpstr>Miscellaneous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Dad</dc:creator>
  <cp:lastModifiedBy>Bruce Kawanami</cp:lastModifiedBy>
  <cp:revision>253</cp:revision>
  <cp:lastPrinted>2014-03-29T22:26:36Z</cp:lastPrinted>
  <dcterms:created xsi:type="dcterms:W3CDTF">2011-04-13T05:02:58Z</dcterms:created>
  <dcterms:modified xsi:type="dcterms:W3CDTF">2015-05-02T05:55:43Z</dcterms:modified>
</cp:coreProperties>
</file>